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70" r:id="rId5"/>
    <p:sldId id="282" r:id="rId6"/>
    <p:sldId id="309" r:id="rId7"/>
    <p:sldId id="296" r:id="rId8"/>
    <p:sldId id="285" r:id="rId9"/>
    <p:sldId id="302" r:id="rId10"/>
    <p:sldId id="299" r:id="rId11"/>
    <p:sldId id="306" r:id="rId12"/>
    <p:sldId id="312" r:id="rId13"/>
    <p:sldId id="303" r:id="rId14"/>
    <p:sldId id="304" r:id="rId15"/>
    <p:sldId id="307" r:id="rId16"/>
    <p:sldId id="305" r:id="rId17"/>
    <p:sldId id="308" r:id="rId18"/>
    <p:sldId id="310" r:id="rId19"/>
    <p:sldId id="311" r:id="rId20"/>
    <p:sldId id="264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04" y="5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714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46378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546378" y="2217207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546042" y="4085904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583307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82971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582971" y="2217207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82635" y="4085904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9900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19564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619564" y="2217207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19228" y="4085904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56494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656158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6656158" y="2217207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655822" y="4085904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3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46440" y="2442253"/>
            <a:ext cx="5220072" cy="1080120"/>
          </a:xfrm>
        </p:spPr>
        <p:txBody>
          <a:bodyPr/>
          <a:lstStyle/>
          <a:p>
            <a:pPr lvl="0"/>
            <a:r>
              <a:rPr lang="en-US" altLang="ko-KR" dirty="0">
                <a:ea typeface="맑은 고딕" pitchFamily="50" charset="-127"/>
              </a:rPr>
              <a:t>TUGAS BESAR PEMROGRAMAN WEB LANJUTAN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4076" y="3723878"/>
            <a:ext cx="5219924" cy="648072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 err="1">
                <a:solidFill>
                  <a:srgbClr val="FFC000"/>
                </a:solidFill>
                <a:latin typeface="Algerian" panose="04020705040A02060702" pitchFamily="82" charset="0"/>
              </a:rPr>
              <a:t>Kelompok</a:t>
            </a:r>
            <a:r>
              <a:rPr lang="en-US" altLang="ko-KR" sz="2000" b="1" dirty="0">
                <a:solidFill>
                  <a:srgbClr val="FFC000"/>
                </a:solidFill>
                <a:latin typeface="Algerian" panose="04020705040A02060702" pitchFamily="82" charset="0"/>
              </a:rPr>
              <a:t> 10   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91881" y="2355726"/>
            <a:ext cx="288032" cy="18230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BDFF4B4-7E1C-43F2-93F2-74608EA54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37" y="0"/>
            <a:ext cx="2191715" cy="176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PAGINATION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10094" y="1923678"/>
            <a:ext cx="590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600" i="1" dirty="0"/>
              <a:t>Pagination</a:t>
            </a:r>
            <a:r>
              <a:rPr lang="id-ID" sz="1600" dirty="0"/>
              <a:t> merupakan salah satu fitur dari web </a:t>
            </a:r>
            <a:r>
              <a:rPr lang="en-US" sz="1600" b="1" i="1" dirty="0"/>
              <a:t>Your Trips </a:t>
            </a:r>
          </a:p>
          <a:p>
            <a:pPr algn="just"/>
            <a:r>
              <a:rPr lang="id-ID" sz="1600" dirty="0"/>
              <a:t>yang guna</a:t>
            </a:r>
            <a:r>
              <a:rPr lang="en-US" sz="1600" dirty="0" err="1"/>
              <a:t>nya</a:t>
            </a:r>
            <a:r>
              <a:rPr lang="id-ID" sz="1600" dirty="0"/>
              <a:t> untuk me</a:t>
            </a:r>
            <a:r>
              <a:rPr lang="en-US" sz="1600" dirty="0" err="1"/>
              <a:t>mbatasi</a:t>
            </a:r>
            <a:r>
              <a:rPr lang="en-US" sz="1600" dirty="0"/>
              <a:t> </a:t>
            </a:r>
            <a:r>
              <a:rPr lang="en-US" sz="1600" dirty="0" err="1"/>
              <a:t>tampilan</a:t>
            </a:r>
            <a:r>
              <a:rPr lang="id-ID" sz="1600" dirty="0"/>
              <a:t> d</a:t>
            </a:r>
            <a:r>
              <a:rPr lang="en-US" sz="1600" dirty="0" err="1"/>
              <a:t>ata</a:t>
            </a:r>
            <a:r>
              <a:rPr lang="en-US" sz="1600" dirty="0"/>
              <a:t> </a:t>
            </a:r>
            <a:r>
              <a:rPr lang="en-US" sz="1600" dirty="0" err="1"/>
              <a:t>produk</a:t>
            </a:r>
            <a:r>
              <a:rPr lang="en-US" sz="1600" dirty="0"/>
              <a:t> yang </a:t>
            </a:r>
          </a:p>
          <a:p>
            <a:pPr algn="just"/>
            <a:r>
              <a:rPr lang="id-ID" sz="1600" dirty="0"/>
              <a:t>banyak. Dengan menggunakan </a:t>
            </a:r>
            <a:r>
              <a:rPr lang="en-US" sz="1600" i="1" dirty="0"/>
              <a:t>p</a:t>
            </a:r>
            <a:r>
              <a:rPr lang="id-ID" sz="1600" i="1" dirty="0"/>
              <a:t>agination</a:t>
            </a:r>
            <a:r>
              <a:rPr lang="en-US" sz="1600" dirty="0"/>
              <a:t>,</a:t>
            </a:r>
            <a:r>
              <a:rPr lang="id-ID" sz="1600" dirty="0"/>
              <a:t> peng</a:t>
            </a:r>
            <a:r>
              <a:rPr lang="en-US" sz="1600" dirty="0" err="1"/>
              <a:t>guna</a:t>
            </a:r>
            <a:r>
              <a:rPr lang="en-US" sz="1600" dirty="0"/>
              <a:t> web </a:t>
            </a:r>
          </a:p>
          <a:p>
            <a:pPr algn="just"/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kewalahan</a:t>
            </a:r>
            <a:r>
              <a:rPr lang="id-ID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</a:t>
            </a:r>
            <a:r>
              <a:rPr lang="id-ID" sz="1600" dirty="0"/>
              <a:t>produk </a:t>
            </a:r>
            <a:r>
              <a:rPr lang="en-US" sz="1600" dirty="0"/>
              <a:t>yang </a:t>
            </a:r>
          </a:p>
          <a:p>
            <a:pPr algn="just"/>
            <a:r>
              <a:rPr lang="en-US" sz="1600" dirty="0" err="1"/>
              <a:t>dimuat</a:t>
            </a:r>
            <a:r>
              <a:rPr lang="en-US" sz="1600" dirty="0"/>
              <a:t> di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halaman</a:t>
            </a:r>
            <a:r>
              <a:rPr lang="en-US" sz="1600" dirty="0"/>
              <a:t>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f</a:t>
            </a:r>
            <a:r>
              <a:rPr lang="id-ID" sz="1600" dirty="0"/>
              <a:t>okus dalam </a:t>
            </a:r>
            <a:endParaRPr lang="en-US" sz="1600" dirty="0"/>
          </a:p>
          <a:p>
            <a:pPr algn="just"/>
            <a:r>
              <a:rPr lang="id-ID" sz="1600" dirty="0"/>
              <a:t>membaca data yang ditampilkan.</a:t>
            </a:r>
            <a:endParaRPr lang="en-ID" sz="1600" dirty="0"/>
          </a:p>
          <a:p>
            <a:pPr algn="ctr"/>
            <a:endParaRPr lang="en-ID" sz="1600" dirty="0"/>
          </a:p>
          <a:p>
            <a:pPr algn="ctr"/>
            <a:endParaRPr lang="en-ID" sz="1600" dirty="0"/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73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PAGINATION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10094" y="1923678"/>
            <a:ext cx="590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D" sz="1600" dirty="0"/>
          </a:p>
          <a:p>
            <a:pPr algn="ctr"/>
            <a:endParaRPr lang="en-ID" sz="1600" dirty="0"/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FC1FA-E715-4AE9-B90E-197D8C188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33" y="1707647"/>
            <a:ext cx="5726922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REGISTRASI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0CF5D-406E-46B6-A912-72388EE94A0A}"/>
              </a:ext>
            </a:extLst>
          </p:cNvPr>
          <p:cNvSpPr/>
          <p:nvPr/>
        </p:nvSpPr>
        <p:spPr>
          <a:xfrm>
            <a:off x="1610094" y="1833086"/>
            <a:ext cx="590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registrasi</a:t>
            </a:r>
            <a:r>
              <a:rPr lang="en-ID" dirty="0"/>
              <a:t> kami </a:t>
            </a:r>
            <a:r>
              <a:rPr lang="en-ID" dirty="0" err="1"/>
              <a:t>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</a:p>
          <a:p>
            <a:pPr algn="just"/>
            <a:r>
              <a:rPr lang="en-ID" dirty="0"/>
              <a:t>authentication </a:t>
            </a:r>
            <a:r>
              <a:rPr lang="en-ID" dirty="0" err="1"/>
              <a:t>bawaan</a:t>
            </a:r>
            <a:r>
              <a:rPr lang="en-ID" dirty="0"/>
              <a:t> </a:t>
            </a:r>
            <a:r>
              <a:rPr lang="en-ID" dirty="0" err="1"/>
              <a:t>laravel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dirty="0" err="1"/>
              <a:t>laravel</a:t>
            </a:r>
            <a:r>
              <a:rPr lang="en-ID" dirty="0"/>
              <a:t> UI. </a:t>
            </a:r>
          </a:p>
          <a:p>
            <a:pPr algn="just"/>
            <a:r>
              <a:rPr lang="en-ID" dirty="0" err="1"/>
              <a:t>Disini</a:t>
            </a:r>
            <a:r>
              <a:rPr lang="en-ID" dirty="0"/>
              <a:t> user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memasukkan</a:t>
            </a:r>
            <a:r>
              <a:rPr lang="en-ID" dirty="0"/>
              <a:t> data - data yang</a:t>
            </a:r>
          </a:p>
          <a:p>
            <a:pPr algn="just"/>
            <a:r>
              <a:rPr lang="en-ID" dirty="0" err="1"/>
              <a:t>diminta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role </a:t>
            </a:r>
            <a:r>
              <a:rPr lang="en-ID" dirty="0" err="1"/>
              <a:t>sebagai</a:t>
            </a:r>
            <a:r>
              <a:rPr lang="en-ID" dirty="0"/>
              <a:t> user.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jugak</a:t>
            </a:r>
            <a:r>
              <a:rPr lang="en-ID" dirty="0"/>
              <a:t> kami </a:t>
            </a:r>
            <a:r>
              <a:rPr lang="en-ID" dirty="0" err="1"/>
              <a:t>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</a:p>
          <a:p>
            <a:pPr algn="just"/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ketentuan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password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</a:p>
          <a:p>
            <a:pPr algn="just"/>
            <a:r>
              <a:rPr lang="en-ID" dirty="0"/>
              <a:t>minimal 8 </a:t>
            </a:r>
            <a:r>
              <a:rPr lang="en-ID" dirty="0" err="1"/>
              <a:t>karakter</a:t>
            </a:r>
            <a:r>
              <a:rPr lang="en-ID" dirty="0"/>
              <a:t>, email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unik</a:t>
            </a:r>
            <a:r>
              <a:rPr lang="en-ID" dirty="0"/>
              <a:t>, </a:t>
            </a:r>
          </a:p>
          <a:p>
            <a:pPr algn="just"/>
            <a:r>
              <a:rPr lang="en-ID" dirty="0"/>
              <a:t>dan juga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email yang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</a:p>
          <a:p>
            <a:pPr algn="just"/>
            <a:r>
              <a:rPr lang="en-ID" dirty="0" err="1"/>
              <a:t>registrasi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095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REGISTRASI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0000" y="1120825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832A7-0DF4-450E-A925-B4E00123A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2" y="1491630"/>
            <a:ext cx="6228184" cy="35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Multi Login Auth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0CF5D-406E-46B6-A912-72388EE94A0A}"/>
              </a:ext>
            </a:extLst>
          </p:cNvPr>
          <p:cNvSpPr/>
          <p:nvPr/>
        </p:nvSpPr>
        <p:spPr>
          <a:xfrm>
            <a:off x="1610094" y="1833086"/>
            <a:ext cx="590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/>
              <a:t>Pada </a:t>
            </a:r>
            <a:r>
              <a:rPr lang="en-ID" dirty="0" err="1"/>
              <a:t>fitur</a:t>
            </a:r>
            <a:r>
              <a:rPr lang="en-ID" dirty="0"/>
              <a:t> login , kami juga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</a:p>
          <a:p>
            <a:pPr algn="just"/>
            <a:r>
              <a:rPr lang="en-ID" dirty="0"/>
              <a:t>authentication </a:t>
            </a:r>
            <a:r>
              <a:rPr lang="en-ID" dirty="0" err="1"/>
              <a:t>bawaan</a:t>
            </a:r>
            <a:r>
              <a:rPr lang="en-ID" dirty="0"/>
              <a:t> </a:t>
            </a:r>
            <a:r>
              <a:rPr lang="en-ID" dirty="0" err="1"/>
              <a:t>laravel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laravel</a:t>
            </a:r>
            <a:r>
              <a:rPr lang="en-ID" dirty="0"/>
              <a:t> </a:t>
            </a:r>
            <a:r>
              <a:rPr lang="en-ID" dirty="0" err="1"/>
              <a:t>ui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, </a:t>
            </a:r>
          </a:p>
          <a:p>
            <a:pPr algn="just"/>
            <a:r>
              <a:rPr lang="en-ID" dirty="0"/>
              <a:t>kami </a:t>
            </a:r>
            <a:r>
              <a:rPr lang="en-ID" dirty="0" err="1"/>
              <a:t>menambahkan</a:t>
            </a:r>
            <a:r>
              <a:rPr lang="en-ID" dirty="0"/>
              <a:t> role </a:t>
            </a:r>
            <a:r>
              <a:rPr lang="en-ID" dirty="0" err="1"/>
              <a:t>yaitu</a:t>
            </a:r>
            <a:r>
              <a:rPr lang="en-ID" dirty="0"/>
              <a:t> admin dan user </a:t>
            </a:r>
            <a:r>
              <a:rPr lang="en-ID" dirty="0" err="1"/>
              <a:t>supaya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 </a:t>
            </a:r>
          </a:p>
          <a:p>
            <a:pPr algn="just"/>
            <a:r>
              <a:rPr lang="en-ID" dirty="0" err="1"/>
              <a:t>Halaman</a:t>
            </a:r>
            <a:r>
              <a:rPr lang="en-ID" dirty="0"/>
              <a:t> admin </a:t>
            </a:r>
            <a:r>
              <a:rPr lang="en-ID" dirty="0" err="1"/>
              <a:t>khusus</a:t>
            </a:r>
            <a:r>
              <a:rPr lang="en-ID" dirty="0"/>
              <a:t> role admin dan </a:t>
            </a:r>
            <a:r>
              <a:rPr lang="en-ID" dirty="0" err="1"/>
              <a:t>halaman</a:t>
            </a:r>
            <a:r>
              <a:rPr lang="en-ID" dirty="0"/>
              <a:t> user </a:t>
            </a:r>
          </a:p>
          <a:p>
            <a:pPr algn="just"/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role user.</a:t>
            </a:r>
          </a:p>
        </p:txBody>
      </p:sp>
    </p:spTree>
    <p:extLst>
      <p:ext uri="{BB962C8B-B14F-4D97-AF65-F5344CB8AC3E}">
        <p14:creationId xmlns:p14="http://schemas.microsoft.com/office/powerpoint/2010/main" val="313983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Multi Login Auth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2846" y="1217754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59E26A-9C83-46F2-BF41-3AF63B12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42" y="1563638"/>
            <a:ext cx="5904000" cy="33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01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483518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WEB ADMIN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502AF-B06F-4B1F-BD26-77ABF63B4A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91" y="1707647"/>
            <a:ext cx="2877195" cy="1456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47816B-AC3B-4C3A-B95D-909074CD1D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14" y="1707647"/>
            <a:ext cx="2877196" cy="1456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47FF47-FE3E-4E93-94E1-1D7A9FF7FE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02" y="3435846"/>
            <a:ext cx="2877196" cy="1617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B9C88A-7F2B-4950-8E3C-D0D49280FA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91" y="3406686"/>
            <a:ext cx="2877195" cy="16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9384" y="0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WEB USER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0616" y="675813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E3E5C-6533-4291-B631-73870CA9F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1" y="3140981"/>
            <a:ext cx="3576826" cy="2010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C11D9-530D-42AF-9597-329C21529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85707"/>
            <a:ext cx="3576826" cy="2010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E2A74-0761-4978-B14D-5F7B6CC970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97027"/>
            <a:ext cx="3576826" cy="20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3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91680" y="2322675"/>
            <a:ext cx="1584176" cy="498150"/>
          </a:xfrm>
        </p:spPr>
        <p:txBody>
          <a:bodyPr/>
          <a:lstStyle/>
          <a:p>
            <a:pPr lvl="0"/>
            <a:r>
              <a:rPr lang="en-US" altLang="ko-KR" sz="3500" b="1" dirty="0">
                <a:latin typeface="Algerian" panose="04020705040A02060702" pitchFamily="82" charset="0"/>
              </a:rPr>
              <a:t>Demo</a:t>
            </a:r>
          </a:p>
        </p:txBody>
      </p:sp>
      <p:sp>
        <p:nvSpPr>
          <p:cNvPr id="5" name="Google Shape;1878;p56">
            <a:extLst>
              <a:ext uri="{FF2B5EF4-FFF2-40B4-BE49-F238E27FC236}">
                <a16:creationId xmlns:a16="http://schemas.microsoft.com/office/drawing/2014/main" id="{DDC84BB7-C18C-4810-896C-D3B2AACCA1F8}"/>
              </a:ext>
            </a:extLst>
          </p:cNvPr>
          <p:cNvSpPr/>
          <p:nvPr/>
        </p:nvSpPr>
        <p:spPr>
          <a:xfrm>
            <a:off x="4202691" y="679398"/>
            <a:ext cx="4926111" cy="3784704"/>
          </a:xfrm>
          <a:prstGeom prst="roundRect">
            <a:avLst>
              <a:gd name="adj" fmla="val 3282"/>
            </a:avLst>
          </a:prstGeom>
          <a:solidFill>
            <a:schemeClr val="tx1"/>
          </a:solidFill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1045;p41">
            <a:extLst>
              <a:ext uri="{FF2B5EF4-FFF2-40B4-BE49-F238E27FC236}">
                <a16:creationId xmlns:a16="http://schemas.microsoft.com/office/drawing/2014/main" id="{B622174E-4121-430D-ABBE-59B50A36B99E}"/>
              </a:ext>
            </a:extLst>
          </p:cNvPr>
          <p:cNvSpPr/>
          <p:nvPr/>
        </p:nvSpPr>
        <p:spPr>
          <a:xfrm>
            <a:off x="5940152" y="4299942"/>
            <a:ext cx="1650434" cy="607955"/>
          </a:xfrm>
          <a:custGeom>
            <a:avLst/>
            <a:gdLst/>
            <a:ahLst/>
            <a:cxnLst/>
            <a:rect l="l" t="t" r="r" b="b"/>
            <a:pathLst>
              <a:path w="65999" h="24926" extrusionOk="0">
                <a:moveTo>
                  <a:pt x="13372" y="0"/>
                </a:moveTo>
                <a:cubicBezTo>
                  <a:pt x="13051" y="1881"/>
                  <a:pt x="12653" y="8225"/>
                  <a:pt x="11445" y="11283"/>
                </a:cubicBezTo>
                <a:cubicBezTo>
                  <a:pt x="10237" y="14341"/>
                  <a:pt x="7883" y="16511"/>
                  <a:pt x="6125" y="18346"/>
                </a:cubicBezTo>
                <a:cubicBezTo>
                  <a:pt x="4367" y="20181"/>
                  <a:pt x="1875" y="21297"/>
                  <a:pt x="896" y="22291"/>
                </a:cubicBezTo>
                <a:cubicBezTo>
                  <a:pt x="-82" y="23285"/>
                  <a:pt x="-174" y="23896"/>
                  <a:pt x="254" y="24309"/>
                </a:cubicBezTo>
                <a:cubicBezTo>
                  <a:pt x="682" y="24722"/>
                  <a:pt x="805" y="24692"/>
                  <a:pt x="3465" y="24768"/>
                </a:cubicBezTo>
                <a:cubicBezTo>
                  <a:pt x="6125" y="24845"/>
                  <a:pt x="10925" y="24768"/>
                  <a:pt x="16215" y="24768"/>
                </a:cubicBezTo>
                <a:cubicBezTo>
                  <a:pt x="21505" y="24768"/>
                  <a:pt x="28630" y="24768"/>
                  <a:pt x="35204" y="24768"/>
                </a:cubicBezTo>
                <a:cubicBezTo>
                  <a:pt x="41778" y="24768"/>
                  <a:pt x="50783" y="24768"/>
                  <a:pt x="55660" y="24768"/>
                </a:cubicBezTo>
                <a:cubicBezTo>
                  <a:pt x="60537" y="24768"/>
                  <a:pt x="62754" y="25104"/>
                  <a:pt x="64466" y="24768"/>
                </a:cubicBezTo>
                <a:cubicBezTo>
                  <a:pt x="66178" y="24432"/>
                  <a:pt x="66056" y="23346"/>
                  <a:pt x="65934" y="22750"/>
                </a:cubicBezTo>
                <a:cubicBezTo>
                  <a:pt x="65812" y="22154"/>
                  <a:pt x="65353" y="22765"/>
                  <a:pt x="63732" y="21190"/>
                </a:cubicBezTo>
                <a:cubicBezTo>
                  <a:pt x="62111" y="19615"/>
                  <a:pt x="57999" y="16512"/>
                  <a:pt x="56210" y="13301"/>
                </a:cubicBezTo>
                <a:cubicBezTo>
                  <a:pt x="54421" y="10091"/>
                  <a:pt x="53505" y="4083"/>
                  <a:pt x="53000" y="1927"/>
                </a:cubicBezTo>
                <a:cubicBezTo>
                  <a:pt x="52496" y="-229"/>
                  <a:pt x="53153" y="627"/>
                  <a:pt x="53183" y="367"/>
                </a:cubicBezTo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Google Shape;1334;p46">
            <a:extLst>
              <a:ext uri="{FF2B5EF4-FFF2-40B4-BE49-F238E27FC236}">
                <a16:creationId xmlns:a16="http://schemas.microsoft.com/office/drawing/2014/main" id="{D747FA7B-8EC3-4AE8-A8FF-51FA90E500FA}"/>
              </a:ext>
            </a:extLst>
          </p:cNvPr>
          <p:cNvSpPr/>
          <p:nvPr/>
        </p:nvSpPr>
        <p:spPr>
          <a:xfrm rot="10800000">
            <a:off x="5639319" y="6610496"/>
            <a:ext cx="1733239" cy="45719"/>
          </a:xfrm>
          <a:custGeom>
            <a:avLst/>
            <a:gdLst/>
            <a:ahLst/>
            <a:cxnLst/>
            <a:rect l="l" t="t" r="r" b="b"/>
            <a:pathLst>
              <a:path w="23375" h="1541" extrusionOk="0">
                <a:moveTo>
                  <a:pt x="492" y="0"/>
                </a:moveTo>
                <a:cubicBezTo>
                  <a:pt x="214" y="0"/>
                  <a:pt x="1" y="230"/>
                  <a:pt x="1" y="492"/>
                </a:cubicBezTo>
                <a:lnTo>
                  <a:pt x="1" y="1541"/>
                </a:lnTo>
                <a:lnTo>
                  <a:pt x="23375" y="1541"/>
                </a:lnTo>
                <a:lnTo>
                  <a:pt x="23375" y="492"/>
                </a:lnTo>
                <a:cubicBezTo>
                  <a:pt x="23375" y="213"/>
                  <a:pt x="23145" y="0"/>
                  <a:pt x="2288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061;p41">
            <a:extLst>
              <a:ext uri="{FF2B5EF4-FFF2-40B4-BE49-F238E27FC236}">
                <a16:creationId xmlns:a16="http://schemas.microsoft.com/office/drawing/2014/main" id="{A2F272BE-3040-4767-B919-372F27204A07}"/>
              </a:ext>
            </a:extLst>
          </p:cNvPr>
          <p:cNvSpPr/>
          <p:nvPr/>
        </p:nvSpPr>
        <p:spPr>
          <a:xfrm>
            <a:off x="3566971" y="5383635"/>
            <a:ext cx="45719" cy="302046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0" y="0"/>
                </a:moveTo>
                <a:lnTo>
                  <a:pt x="0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0A369-36B2-4BB6-891F-A380711FA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98" y="877520"/>
            <a:ext cx="4464496" cy="3254133"/>
          </a:xfrm>
          <a:prstGeom prst="rect">
            <a:avLst/>
          </a:prstGeom>
        </p:spPr>
      </p:pic>
      <p:grpSp>
        <p:nvGrpSpPr>
          <p:cNvPr id="14" name="Google Shape;1052;p41">
            <a:extLst>
              <a:ext uri="{FF2B5EF4-FFF2-40B4-BE49-F238E27FC236}">
                <a16:creationId xmlns:a16="http://schemas.microsoft.com/office/drawing/2014/main" id="{1FE4FC6E-641B-4DD5-9D3B-289DC1571D6D}"/>
              </a:ext>
            </a:extLst>
          </p:cNvPr>
          <p:cNvGrpSpPr/>
          <p:nvPr/>
        </p:nvGrpSpPr>
        <p:grpSpPr>
          <a:xfrm>
            <a:off x="4485084" y="2571750"/>
            <a:ext cx="4333811" cy="1094616"/>
            <a:chOff x="2260101" y="2437760"/>
            <a:chExt cx="4703383" cy="1552986"/>
          </a:xfrm>
          <a:solidFill>
            <a:srgbClr val="FF6600"/>
          </a:solidFill>
        </p:grpSpPr>
        <p:sp>
          <p:nvSpPr>
            <p:cNvPr id="15" name="Google Shape;1053;p41">
              <a:extLst>
                <a:ext uri="{FF2B5EF4-FFF2-40B4-BE49-F238E27FC236}">
                  <a16:creationId xmlns:a16="http://schemas.microsoft.com/office/drawing/2014/main" id="{995B3CFF-0E26-4476-89BD-E6ED7EB6C4BA}"/>
                </a:ext>
              </a:extLst>
            </p:cNvPr>
            <p:cNvSpPr/>
            <p:nvPr/>
          </p:nvSpPr>
          <p:spPr>
            <a:xfrm>
              <a:off x="4334913" y="2437760"/>
              <a:ext cx="553760" cy="524671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4;p41">
              <a:extLst>
                <a:ext uri="{FF2B5EF4-FFF2-40B4-BE49-F238E27FC236}">
                  <a16:creationId xmlns:a16="http://schemas.microsoft.com/office/drawing/2014/main" id="{19F0E6AA-DC66-460D-8EAE-A3FDD5750D64}"/>
                </a:ext>
              </a:extLst>
            </p:cNvPr>
            <p:cNvSpPr/>
            <p:nvPr/>
          </p:nvSpPr>
          <p:spPr>
            <a:xfrm>
              <a:off x="4524299" y="2545282"/>
              <a:ext cx="230502" cy="291426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5;p41">
              <a:extLst>
                <a:ext uri="{FF2B5EF4-FFF2-40B4-BE49-F238E27FC236}">
                  <a16:creationId xmlns:a16="http://schemas.microsoft.com/office/drawing/2014/main" id="{F7CF17BD-6720-4D56-BC5A-05F9953AE262}"/>
                </a:ext>
              </a:extLst>
            </p:cNvPr>
            <p:cNvSpPr/>
            <p:nvPr/>
          </p:nvSpPr>
          <p:spPr>
            <a:xfrm>
              <a:off x="2260101" y="3655887"/>
              <a:ext cx="4703383" cy="25088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6;p41">
              <a:extLst>
                <a:ext uri="{FF2B5EF4-FFF2-40B4-BE49-F238E27FC236}">
                  <a16:creationId xmlns:a16="http://schemas.microsoft.com/office/drawing/2014/main" id="{511D91E5-DD01-4881-A6D1-271F74E4A452}"/>
                </a:ext>
              </a:extLst>
            </p:cNvPr>
            <p:cNvSpPr/>
            <p:nvPr/>
          </p:nvSpPr>
          <p:spPr>
            <a:xfrm>
              <a:off x="2331605" y="3655887"/>
              <a:ext cx="1817022" cy="24815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7;p41">
              <a:extLst>
                <a:ext uri="{FF2B5EF4-FFF2-40B4-BE49-F238E27FC236}">
                  <a16:creationId xmlns:a16="http://schemas.microsoft.com/office/drawing/2014/main" id="{5F7D0721-7ECA-45A2-B934-B4E8070648BD}"/>
                </a:ext>
              </a:extLst>
            </p:cNvPr>
            <p:cNvSpPr/>
            <p:nvPr/>
          </p:nvSpPr>
          <p:spPr>
            <a:xfrm>
              <a:off x="3040840" y="3793862"/>
              <a:ext cx="117820" cy="165749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9;p41">
              <a:extLst>
                <a:ext uri="{FF2B5EF4-FFF2-40B4-BE49-F238E27FC236}">
                  <a16:creationId xmlns:a16="http://schemas.microsoft.com/office/drawing/2014/main" id="{B154EB1C-2534-484D-A925-4F301811A499}"/>
                </a:ext>
              </a:extLst>
            </p:cNvPr>
            <p:cNvSpPr/>
            <p:nvPr/>
          </p:nvSpPr>
          <p:spPr>
            <a:xfrm>
              <a:off x="2746242" y="3793862"/>
              <a:ext cx="117855" cy="165749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0;p41">
              <a:extLst>
                <a:ext uri="{FF2B5EF4-FFF2-40B4-BE49-F238E27FC236}">
                  <a16:creationId xmlns:a16="http://schemas.microsoft.com/office/drawing/2014/main" id="{891D6401-168F-4298-8416-5B4E07EE993E}"/>
                </a:ext>
              </a:extLst>
            </p:cNvPr>
            <p:cNvSpPr/>
            <p:nvPr/>
          </p:nvSpPr>
          <p:spPr>
            <a:xfrm>
              <a:off x="2404008" y="3793862"/>
              <a:ext cx="117838" cy="165749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1;p41">
              <a:extLst>
                <a:ext uri="{FF2B5EF4-FFF2-40B4-BE49-F238E27FC236}">
                  <a16:creationId xmlns:a16="http://schemas.microsoft.com/office/drawing/2014/main" id="{48AB6E80-F808-44AD-BCC4-73E34DEAFC0E}"/>
                </a:ext>
              </a:extLst>
            </p:cNvPr>
            <p:cNvSpPr/>
            <p:nvPr/>
          </p:nvSpPr>
          <p:spPr>
            <a:xfrm>
              <a:off x="2371868" y="3793862"/>
              <a:ext cx="27599" cy="165749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2;p41">
              <a:extLst>
                <a:ext uri="{FF2B5EF4-FFF2-40B4-BE49-F238E27FC236}">
                  <a16:creationId xmlns:a16="http://schemas.microsoft.com/office/drawing/2014/main" id="{2A907FE0-BC36-4B50-A835-1BF913D9D997}"/>
                </a:ext>
              </a:extLst>
            </p:cNvPr>
            <p:cNvSpPr/>
            <p:nvPr/>
          </p:nvSpPr>
          <p:spPr>
            <a:xfrm>
              <a:off x="5995796" y="3803223"/>
              <a:ext cx="215362" cy="187523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3;p41">
              <a:extLst>
                <a:ext uri="{FF2B5EF4-FFF2-40B4-BE49-F238E27FC236}">
                  <a16:creationId xmlns:a16="http://schemas.microsoft.com/office/drawing/2014/main" id="{F359F31A-ED23-4BA0-AF63-26B4D1AE6577}"/>
                </a:ext>
              </a:extLst>
            </p:cNvPr>
            <p:cNvSpPr/>
            <p:nvPr/>
          </p:nvSpPr>
          <p:spPr>
            <a:xfrm>
              <a:off x="6418104" y="3810712"/>
              <a:ext cx="245694" cy="161505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03848" y="2355726"/>
            <a:ext cx="2736303" cy="576063"/>
          </a:xfrm>
        </p:spPr>
        <p:txBody>
          <a:bodyPr/>
          <a:lstStyle/>
          <a:p>
            <a:r>
              <a:rPr lang="en-US" altLang="ko-KR" sz="4000" dirty="0">
                <a:latin typeface="Castellar" panose="020A0402060406010301" pitchFamily="18" charset="0"/>
              </a:rPr>
              <a:t>Thank you</a:t>
            </a:r>
            <a:endParaRPr lang="ko-KR" altLang="en-US" sz="4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95A0B1-F845-480A-A0DF-A103BD79CCF3}"/>
              </a:ext>
            </a:extLst>
          </p:cNvPr>
          <p:cNvSpPr/>
          <p:nvPr/>
        </p:nvSpPr>
        <p:spPr>
          <a:xfrm>
            <a:off x="1043607" y="411510"/>
            <a:ext cx="7264369" cy="4425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500" dirty="0" err="1">
                <a:latin typeface="Arial Rounded MT Bold" panose="020F0704030504030204" pitchFamily="34" charset="0"/>
              </a:rPr>
              <a:t>Anggota</a:t>
            </a:r>
            <a:r>
              <a:rPr lang="en-US" altLang="ko-KR" sz="2500" dirty="0">
                <a:latin typeface="Arial Rounded MT Bold" panose="020F0704030504030204" pitchFamily="34" charset="0"/>
              </a:rPr>
              <a:t> :</a:t>
            </a:r>
          </a:p>
          <a:p>
            <a:pPr algn="ctr"/>
            <a:endParaRPr lang="en-US" altLang="ko-KR" sz="2500" dirty="0">
              <a:latin typeface="Arial Rounded MT Bold" panose="020F0704030504030204" pitchFamily="34" charset="0"/>
            </a:endParaRPr>
          </a:p>
          <a:p>
            <a:r>
              <a:rPr lang="en-US" altLang="ko-KR" sz="2100" dirty="0">
                <a:latin typeface="Arial Rounded MT Bold" panose="020F0704030504030204" pitchFamily="34" charset="0"/>
              </a:rPr>
              <a:t>Anthony De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Rivaldo</a:t>
            </a:r>
            <a:r>
              <a:rPr lang="en-US" altLang="ko-KR" sz="2100" dirty="0">
                <a:latin typeface="Arial Rounded MT Bold" panose="020F0704030504030204" pitchFamily="34" charset="0"/>
              </a:rPr>
              <a:t> 			(201402119)</a:t>
            </a:r>
          </a:p>
          <a:p>
            <a:endParaRPr lang="en-US" altLang="ko-KR" sz="2100" dirty="0">
              <a:latin typeface="Arial Rounded MT Bold" panose="020F0704030504030204" pitchFamily="34" charset="0"/>
            </a:endParaRPr>
          </a:p>
          <a:p>
            <a:r>
              <a:rPr lang="en-US" altLang="ko-KR" sz="2100" dirty="0" err="1">
                <a:latin typeface="Arial Rounded MT Bold" panose="020F0704030504030204" pitchFamily="34" charset="0"/>
              </a:rPr>
              <a:t>Gembira</a:t>
            </a:r>
            <a:r>
              <a:rPr lang="en-US" altLang="ko-KR" sz="2100" dirty="0">
                <a:latin typeface="Arial Rounded MT Bold" panose="020F0704030504030204" pitchFamily="34" charset="0"/>
              </a:rPr>
              <a:t>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Raymondo</a:t>
            </a:r>
            <a:r>
              <a:rPr lang="en-US" altLang="ko-KR" sz="2100" dirty="0">
                <a:latin typeface="Arial Rounded MT Bold" panose="020F0704030504030204" pitchFamily="34" charset="0"/>
              </a:rPr>
              <a:t>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Simanullang</a:t>
            </a:r>
            <a:r>
              <a:rPr lang="en-US" altLang="ko-KR" sz="2100" dirty="0">
                <a:latin typeface="Arial Rounded MT Bold" panose="020F0704030504030204" pitchFamily="34" charset="0"/>
              </a:rPr>
              <a:t>	(201402125)</a:t>
            </a:r>
          </a:p>
          <a:p>
            <a:endParaRPr lang="en-US" altLang="ko-KR" sz="2100" dirty="0">
              <a:latin typeface="Arial Rounded MT Bold" panose="020F0704030504030204" pitchFamily="34" charset="0"/>
            </a:endParaRPr>
          </a:p>
          <a:p>
            <a:r>
              <a:rPr lang="en-US" altLang="ko-KR" sz="2100" dirty="0">
                <a:latin typeface="Arial Rounded MT Bold" panose="020F0704030504030204" pitchFamily="34" charset="0"/>
              </a:rPr>
              <a:t>Grace Stefany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Siagian</a:t>
            </a:r>
            <a:r>
              <a:rPr lang="en-US" altLang="ko-KR" sz="2100" dirty="0">
                <a:latin typeface="Arial Rounded MT Bold" panose="020F0704030504030204" pitchFamily="34" charset="0"/>
              </a:rPr>
              <a:t>		(201402146)</a:t>
            </a:r>
          </a:p>
          <a:p>
            <a:endParaRPr lang="en-US" altLang="ko-KR" sz="2100" dirty="0">
              <a:latin typeface="Arial Rounded MT Bold" panose="020F0704030504030204" pitchFamily="34" charset="0"/>
            </a:endParaRPr>
          </a:p>
          <a:p>
            <a:r>
              <a:rPr lang="en-US" altLang="ko-KR" sz="2100" dirty="0">
                <a:latin typeface="Arial Rounded MT Bold" panose="020F0704030504030204" pitchFamily="34" charset="0"/>
              </a:rPr>
              <a:t>Muhammad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Fauzan</a:t>
            </a:r>
            <a:r>
              <a:rPr lang="en-US" altLang="ko-KR" sz="2100" dirty="0">
                <a:latin typeface="Arial Rounded MT Bold" panose="020F0704030504030204" pitchFamily="34" charset="0"/>
              </a:rPr>
              <a:t> Fadhil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Kurnia</a:t>
            </a:r>
            <a:r>
              <a:rPr lang="en-US" altLang="ko-KR" sz="2100" dirty="0">
                <a:latin typeface="Arial Rounded MT Bold" panose="020F0704030504030204" pitchFamily="34" charset="0"/>
              </a:rPr>
              <a:t>	(201402056)</a:t>
            </a:r>
          </a:p>
          <a:p>
            <a:endParaRPr lang="en-US" altLang="ko-KR" sz="2100" dirty="0">
              <a:latin typeface="Arial Rounded MT Bold" panose="020F0704030504030204" pitchFamily="34" charset="0"/>
            </a:endParaRPr>
          </a:p>
          <a:p>
            <a:r>
              <a:rPr lang="en-US" altLang="ko-KR" sz="2100" dirty="0" err="1">
                <a:latin typeface="Arial Rounded MT Bold" panose="020F0704030504030204" pitchFamily="34" charset="0"/>
              </a:rPr>
              <a:t>Nayli</a:t>
            </a:r>
            <a:r>
              <a:rPr lang="en-US" altLang="ko-KR" sz="2100" dirty="0">
                <a:latin typeface="Arial Rounded MT Bold" panose="020F0704030504030204" pitchFamily="34" charset="0"/>
              </a:rPr>
              <a:t> </a:t>
            </a:r>
            <a:r>
              <a:rPr lang="en-US" altLang="ko-KR" sz="2100" dirty="0" err="1">
                <a:latin typeface="Arial Rounded MT Bold" panose="020F0704030504030204" pitchFamily="34" charset="0"/>
              </a:rPr>
              <a:t>Hazirah</a:t>
            </a:r>
            <a:r>
              <a:rPr lang="en-US" altLang="ko-KR" sz="2100" dirty="0">
                <a:latin typeface="Arial Rounded MT Bold" panose="020F0704030504030204" pitchFamily="34" charset="0"/>
              </a:rPr>
              <a:t>				(201402113)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084;p38">
            <a:extLst>
              <a:ext uri="{FF2B5EF4-FFF2-40B4-BE49-F238E27FC236}">
                <a16:creationId xmlns:a16="http://schemas.microsoft.com/office/drawing/2014/main" id="{97B65530-EDE6-4F54-BD25-07CCFE42F8F7}"/>
              </a:ext>
            </a:extLst>
          </p:cNvPr>
          <p:cNvCxnSpPr>
            <a:cxnSpLocks/>
          </p:cNvCxnSpPr>
          <p:nvPr/>
        </p:nvCxnSpPr>
        <p:spPr>
          <a:xfrm>
            <a:off x="1331640" y="1779662"/>
            <a:ext cx="0" cy="66668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oogle Shape;1085;p38">
            <a:extLst>
              <a:ext uri="{FF2B5EF4-FFF2-40B4-BE49-F238E27FC236}">
                <a16:creationId xmlns:a16="http://schemas.microsoft.com/office/drawing/2014/main" id="{FC9C7046-F33E-4239-85E8-E9F5A11240DA}"/>
              </a:ext>
            </a:extLst>
          </p:cNvPr>
          <p:cNvCxnSpPr>
            <a:cxnSpLocks/>
          </p:cNvCxnSpPr>
          <p:nvPr/>
        </p:nvCxnSpPr>
        <p:spPr>
          <a:xfrm>
            <a:off x="3223637" y="2571750"/>
            <a:ext cx="0" cy="54522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oogle Shape;1086;p38">
            <a:extLst>
              <a:ext uri="{FF2B5EF4-FFF2-40B4-BE49-F238E27FC236}">
                <a16:creationId xmlns:a16="http://schemas.microsoft.com/office/drawing/2014/main" id="{6F5C5A96-C42F-4A45-B4AC-C186BF81B929}"/>
              </a:ext>
            </a:extLst>
          </p:cNvPr>
          <p:cNvCxnSpPr>
            <a:cxnSpLocks/>
          </p:cNvCxnSpPr>
          <p:nvPr/>
        </p:nvCxnSpPr>
        <p:spPr>
          <a:xfrm>
            <a:off x="5119973" y="1772993"/>
            <a:ext cx="0" cy="65474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087;p38">
            <a:extLst>
              <a:ext uri="{FF2B5EF4-FFF2-40B4-BE49-F238E27FC236}">
                <a16:creationId xmlns:a16="http://schemas.microsoft.com/office/drawing/2014/main" id="{398DAC09-B4C9-41E3-A032-08CBD1D9B656}"/>
              </a:ext>
            </a:extLst>
          </p:cNvPr>
          <p:cNvCxnSpPr>
            <a:cxnSpLocks/>
          </p:cNvCxnSpPr>
          <p:nvPr/>
        </p:nvCxnSpPr>
        <p:spPr>
          <a:xfrm>
            <a:off x="7267851" y="2591384"/>
            <a:ext cx="0" cy="545221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Google Shape;1089;p38">
            <a:extLst>
              <a:ext uri="{FF2B5EF4-FFF2-40B4-BE49-F238E27FC236}">
                <a16:creationId xmlns:a16="http://schemas.microsoft.com/office/drawing/2014/main" id="{005A4247-5F75-44A9-9BF5-A9B23C355941}"/>
              </a:ext>
            </a:extLst>
          </p:cNvPr>
          <p:cNvCxnSpPr>
            <a:cxnSpLocks/>
          </p:cNvCxnSpPr>
          <p:nvPr/>
        </p:nvCxnSpPr>
        <p:spPr>
          <a:xfrm>
            <a:off x="251520" y="2427734"/>
            <a:ext cx="6939871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9" name="Google Shape;1090;p38">
            <a:extLst>
              <a:ext uri="{FF2B5EF4-FFF2-40B4-BE49-F238E27FC236}">
                <a16:creationId xmlns:a16="http://schemas.microsoft.com/office/drawing/2014/main" id="{D6D2B034-C9E6-4A03-9651-B7B33C6D07F2}"/>
              </a:ext>
            </a:extLst>
          </p:cNvPr>
          <p:cNvGrpSpPr/>
          <p:nvPr/>
        </p:nvGrpSpPr>
        <p:grpSpPr>
          <a:xfrm>
            <a:off x="1208709" y="2235901"/>
            <a:ext cx="327630" cy="447462"/>
            <a:chOff x="1372725" y="1912500"/>
            <a:chExt cx="373500" cy="373500"/>
          </a:xfrm>
          <a:solidFill>
            <a:schemeClr val="accent1">
              <a:lumMod val="75000"/>
            </a:schemeClr>
          </a:solidFill>
        </p:grpSpPr>
        <p:sp>
          <p:nvSpPr>
            <p:cNvPr id="20" name="Google Shape;1091;p38">
              <a:extLst>
                <a:ext uri="{FF2B5EF4-FFF2-40B4-BE49-F238E27FC236}">
                  <a16:creationId xmlns:a16="http://schemas.microsoft.com/office/drawing/2014/main" id="{52F95603-BBDA-4D7D-AD40-298293CA2A2E}"/>
                </a:ext>
              </a:extLst>
            </p:cNvPr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oogle Shape;1092;p38">
              <a:extLst>
                <a:ext uri="{FF2B5EF4-FFF2-40B4-BE49-F238E27FC236}">
                  <a16:creationId xmlns:a16="http://schemas.microsoft.com/office/drawing/2014/main" id="{1046D558-B99E-489F-AAE6-482BBE343DD2}"/>
                </a:ext>
              </a:extLst>
            </p:cNvPr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oogle Shape;1093;p38">
            <a:extLst>
              <a:ext uri="{FF2B5EF4-FFF2-40B4-BE49-F238E27FC236}">
                <a16:creationId xmlns:a16="http://schemas.microsoft.com/office/drawing/2014/main" id="{D9D730B2-0E47-4CBF-AF4A-C8019D5DF028}"/>
              </a:ext>
            </a:extLst>
          </p:cNvPr>
          <p:cNvGrpSpPr/>
          <p:nvPr/>
        </p:nvGrpSpPr>
        <p:grpSpPr>
          <a:xfrm>
            <a:off x="3059832" y="2235901"/>
            <a:ext cx="327630" cy="447462"/>
            <a:chOff x="3212675" y="1912500"/>
            <a:chExt cx="373500" cy="373500"/>
          </a:xfrm>
          <a:solidFill>
            <a:schemeClr val="accent1">
              <a:lumMod val="75000"/>
            </a:schemeClr>
          </a:solidFill>
        </p:grpSpPr>
        <p:sp>
          <p:nvSpPr>
            <p:cNvPr id="23" name="Google Shape;1094;p38">
              <a:extLst>
                <a:ext uri="{FF2B5EF4-FFF2-40B4-BE49-F238E27FC236}">
                  <a16:creationId xmlns:a16="http://schemas.microsoft.com/office/drawing/2014/main" id="{E3A69AC9-0CEC-464B-A517-E046D002879B}"/>
                </a:ext>
              </a:extLst>
            </p:cNvPr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1095;p38">
              <a:extLst>
                <a:ext uri="{FF2B5EF4-FFF2-40B4-BE49-F238E27FC236}">
                  <a16:creationId xmlns:a16="http://schemas.microsoft.com/office/drawing/2014/main" id="{17610113-80F4-47E5-AE8D-9118590FBA2F}"/>
                </a:ext>
              </a:extLst>
            </p:cNvPr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oogle Shape;1096;p38">
            <a:extLst>
              <a:ext uri="{FF2B5EF4-FFF2-40B4-BE49-F238E27FC236}">
                <a16:creationId xmlns:a16="http://schemas.microsoft.com/office/drawing/2014/main" id="{1734F281-9A27-4F8C-949B-EE0E8853D17D}"/>
              </a:ext>
            </a:extLst>
          </p:cNvPr>
          <p:cNvGrpSpPr/>
          <p:nvPr/>
        </p:nvGrpSpPr>
        <p:grpSpPr>
          <a:xfrm>
            <a:off x="4960789" y="2253361"/>
            <a:ext cx="327630" cy="447462"/>
            <a:chOff x="5557850" y="1912500"/>
            <a:chExt cx="373500" cy="373500"/>
          </a:xfrm>
          <a:solidFill>
            <a:schemeClr val="accent1">
              <a:lumMod val="75000"/>
            </a:schemeClr>
          </a:solidFill>
        </p:grpSpPr>
        <p:sp>
          <p:nvSpPr>
            <p:cNvPr id="26" name="Google Shape;1097;p38">
              <a:extLst>
                <a:ext uri="{FF2B5EF4-FFF2-40B4-BE49-F238E27FC236}">
                  <a16:creationId xmlns:a16="http://schemas.microsoft.com/office/drawing/2014/main" id="{BA3B5347-1D77-489C-9C27-E24A6303D290}"/>
                </a:ext>
              </a:extLst>
            </p:cNvPr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1098;p38">
              <a:extLst>
                <a:ext uri="{FF2B5EF4-FFF2-40B4-BE49-F238E27FC236}">
                  <a16:creationId xmlns:a16="http://schemas.microsoft.com/office/drawing/2014/main" id="{8E4FB5E3-8392-4654-A33E-7BC048592E1B}"/>
                </a:ext>
              </a:extLst>
            </p:cNvPr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oogle Shape;1099;p38">
            <a:extLst>
              <a:ext uri="{FF2B5EF4-FFF2-40B4-BE49-F238E27FC236}">
                <a16:creationId xmlns:a16="http://schemas.microsoft.com/office/drawing/2014/main" id="{C75B32F6-F79F-458A-9830-56E6F0ACDA4B}"/>
              </a:ext>
            </a:extLst>
          </p:cNvPr>
          <p:cNvGrpSpPr/>
          <p:nvPr/>
        </p:nvGrpSpPr>
        <p:grpSpPr>
          <a:xfrm>
            <a:off x="7104046" y="2293503"/>
            <a:ext cx="327630" cy="447462"/>
            <a:chOff x="7457825" y="1912500"/>
            <a:chExt cx="373500" cy="373500"/>
          </a:xfrm>
          <a:solidFill>
            <a:schemeClr val="accent1">
              <a:lumMod val="75000"/>
            </a:schemeClr>
          </a:solidFill>
        </p:grpSpPr>
        <p:sp>
          <p:nvSpPr>
            <p:cNvPr id="29" name="Google Shape;1100;p38">
              <a:extLst>
                <a:ext uri="{FF2B5EF4-FFF2-40B4-BE49-F238E27FC236}">
                  <a16:creationId xmlns:a16="http://schemas.microsoft.com/office/drawing/2014/main" id="{BE30FCA2-9843-48F2-AD0D-20E1AD5AD079}"/>
                </a:ext>
              </a:extLst>
            </p:cNvPr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Google Shape;1101;p38">
              <a:extLst>
                <a:ext uri="{FF2B5EF4-FFF2-40B4-BE49-F238E27FC236}">
                  <a16:creationId xmlns:a16="http://schemas.microsoft.com/office/drawing/2014/main" id="{FABA0058-4DA2-483B-BFD1-594FC427587F}"/>
                </a:ext>
              </a:extLst>
            </p:cNvPr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B900297-1E33-4D80-9394-6D18D45D006B}"/>
              </a:ext>
            </a:extLst>
          </p:cNvPr>
          <p:cNvSpPr/>
          <p:nvPr/>
        </p:nvSpPr>
        <p:spPr>
          <a:xfrm>
            <a:off x="251519" y="883197"/>
            <a:ext cx="1786607" cy="9098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Latar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Belakang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704A2B-1321-4B35-B145-C8245521BC06}"/>
              </a:ext>
            </a:extLst>
          </p:cNvPr>
          <p:cNvSpPr/>
          <p:nvPr/>
        </p:nvSpPr>
        <p:spPr>
          <a:xfrm>
            <a:off x="2924089" y="3086760"/>
            <a:ext cx="1594732" cy="9098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Halaman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626814-8AB9-41E8-BE51-B4B6654981AA}"/>
              </a:ext>
            </a:extLst>
          </p:cNvPr>
          <p:cNvSpPr/>
          <p:nvPr/>
        </p:nvSpPr>
        <p:spPr>
          <a:xfrm>
            <a:off x="4788024" y="915303"/>
            <a:ext cx="1594732" cy="9098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fitur</a:t>
            </a:r>
            <a:endParaRPr 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B85F22-7B12-4C0B-B3CE-D3B85A588DE8}"/>
              </a:ext>
            </a:extLst>
          </p:cNvPr>
          <p:cNvSpPr/>
          <p:nvPr/>
        </p:nvSpPr>
        <p:spPr>
          <a:xfrm>
            <a:off x="6948264" y="3086761"/>
            <a:ext cx="1594732" cy="9098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747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LATAR BELAKANG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Kami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sebuah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website e-commerce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bernama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Trips.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Kami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nama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Trips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website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dapat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membantu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perjalanan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liburan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Pada website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kami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menawarkan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perjalanan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sekitar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Toba. Kami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Toba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karena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terbesar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Asia Tenggara,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memiliki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keindahan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kalah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lainnya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juga paling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mudah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jangkau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Selain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Toba juga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merupakan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terletak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Sumatera Utara,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kita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Putra-Putri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daerah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harus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bangga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memperkenalkan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Danau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Toba.</a:t>
            </a:r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8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" y="155086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</a:rPr>
              <a:t>HALAMAN WEB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4452" y="830632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Google Shape;1878;p56">
            <a:extLst>
              <a:ext uri="{FF2B5EF4-FFF2-40B4-BE49-F238E27FC236}">
                <a16:creationId xmlns:a16="http://schemas.microsoft.com/office/drawing/2014/main" id="{65C728BB-D52B-4315-A54C-CB1A3E7AB105}"/>
              </a:ext>
            </a:extLst>
          </p:cNvPr>
          <p:cNvSpPr/>
          <p:nvPr/>
        </p:nvSpPr>
        <p:spPr>
          <a:xfrm>
            <a:off x="1403648" y="1002114"/>
            <a:ext cx="6120679" cy="3410236"/>
          </a:xfrm>
          <a:prstGeom prst="roundRect">
            <a:avLst>
              <a:gd name="adj" fmla="val 3282"/>
            </a:avLst>
          </a:prstGeom>
          <a:solidFill>
            <a:schemeClr val="tx1"/>
          </a:solidFill>
          <a:ln w="190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" name="Google Shape;1089;p38">
            <a:extLst>
              <a:ext uri="{FF2B5EF4-FFF2-40B4-BE49-F238E27FC236}">
                <a16:creationId xmlns:a16="http://schemas.microsoft.com/office/drawing/2014/main" id="{F5401802-4AA7-4CA8-AAD7-FEFFD996969B}"/>
              </a:ext>
            </a:extLst>
          </p:cNvPr>
          <p:cNvCxnSpPr>
            <a:cxnSpLocks/>
          </p:cNvCxnSpPr>
          <p:nvPr/>
        </p:nvCxnSpPr>
        <p:spPr>
          <a:xfrm>
            <a:off x="5146598" y="731150"/>
            <a:ext cx="123309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1045;p41">
            <a:extLst>
              <a:ext uri="{FF2B5EF4-FFF2-40B4-BE49-F238E27FC236}">
                <a16:creationId xmlns:a16="http://schemas.microsoft.com/office/drawing/2014/main" id="{DA1FD38A-02B9-4B60-A33A-EB6E74A17294}"/>
              </a:ext>
            </a:extLst>
          </p:cNvPr>
          <p:cNvSpPr/>
          <p:nvPr/>
        </p:nvSpPr>
        <p:spPr>
          <a:xfrm>
            <a:off x="3695560" y="4386032"/>
            <a:ext cx="1737637" cy="534307"/>
          </a:xfrm>
          <a:custGeom>
            <a:avLst/>
            <a:gdLst/>
            <a:ahLst/>
            <a:cxnLst/>
            <a:rect l="l" t="t" r="r" b="b"/>
            <a:pathLst>
              <a:path w="65999" h="24926" extrusionOk="0">
                <a:moveTo>
                  <a:pt x="13372" y="0"/>
                </a:moveTo>
                <a:cubicBezTo>
                  <a:pt x="13051" y="1881"/>
                  <a:pt x="12653" y="8225"/>
                  <a:pt x="11445" y="11283"/>
                </a:cubicBezTo>
                <a:cubicBezTo>
                  <a:pt x="10237" y="14341"/>
                  <a:pt x="7883" y="16511"/>
                  <a:pt x="6125" y="18346"/>
                </a:cubicBezTo>
                <a:cubicBezTo>
                  <a:pt x="4367" y="20181"/>
                  <a:pt x="1875" y="21297"/>
                  <a:pt x="896" y="22291"/>
                </a:cubicBezTo>
                <a:cubicBezTo>
                  <a:pt x="-82" y="23285"/>
                  <a:pt x="-174" y="23896"/>
                  <a:pt x="254" y="24309"/>
                </a:cubicBezTo>
                <a:cubicBezTo>
                  <a:pt x="682" y="24722"/>
                  <a:pt x="805" y="24692"/>
                  <a:pt x="3465" y="24768"/>
                </a:cubicBezTo>
                <a:cubicBezTo>
                  <a:pt x="6125" y="24845"/>
                  <a:pt x="10925" y="24768"/>
                  <a:pt x="16215" y="24768"/>
                </a:cubicBezTo>
                <a:cubicBezTo>
                  <a:pt x="21505" y="24768"/>
                  <a:pt x="28630" y="24768"/>
                  <a:pt x="35204" y="24768"/>
                </a:cubicBezTo>
                <a:cubicBezTo>
                  <a:pt x="41778" y="24768"/>
                  <a:pt x="50783" y="24768"/>
                  <a:pt x="55660" y="24768"/>
                </a:cubicBezTo>
                <a:cubicBezTo>
                  <a:pt x="60537" y="24768"/>
                  <a:pt x="62754" y="25104"/>
                  <a:pt x="64466" y="24768"/>
                </a:cubicBezTo>
                <a:cubicBezTo>
                  <a:pt x="66178" y="24432"/>
                  <a:pt x="66056" y="23346"/>
                  <a:pt x="65934" y="22750"/>
                </a:cubicBezTo>
                <a:cubicBezTo>
                  <a:pt x="65812" y="22154"/>
                  <a:pt x="65353" y="22765"/>
                  <a:pt x="63732" y="21190"/>
                </a:cubicBezTo>
                <a:cubicBezTo>
                  <a:pt x="62111" y="19615"/>
                  <a:pt x="57999" y="16512"/>
                  <a:pt x="56210" y="13301"/>
                </a:cubicBezTo>
                <a:cubicBezTo>
                  <a:pt x="54421" y="10091"/>
                  <a:pt x="53505" y="4083"/>
                  <a:pt x="53000" y="1927"/>
                </a:cubicBezTo>
                <a:cubicBezTo>
                  <a:pt x="52496" y="-229"/>
                  <a:pt x="53153" y="627"/>
                  <a:pt x="53183" y="367"/>
                </a:cubicBezTo>
              </a:path>
            </a:pathLst>
          </a:cu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334;p46">
            <a:extLst>
              <a:ext uri="{FF2B5EF4-FFF2-40B4-BE49-F238E27FC236}">
                <a16:creationId xmlns:a16="http://schemas.microsoft.com/office/drawing/2014/main" id="{71474098-26CD-4B39-8A42-BABBECD7311E}"/>
              </a:ext>
            </a:extLst>
          </p:cNvPr>
          <p:cNvSpPr/>
          <p:nvPr/>
        </p:nvSpPr>
        <p:spPr>
          <a:xfrm rot="10800000">
            <a:off x="4722432" y="6511280"/>
            <a:ext cx="1737637" cy="45719"/>
          </a:xfrm>
          <a:custGeom>
            <a:avLst/>
            <a:gdLst/>
            <a:ahLst/>
            <a:cxnLst/>
            <a:rect l="l" t="t" r="r" b="b"/>
            <a:pathLst>
              <a:path w="23375" h="1541" extrusionOk="0">
                <a:moveTo>
                  <a:pt x="492" y="0"/>
                </a:moveTo>
                <a:cubicBezTo>
                  <a:pt x="214" y="0"/>
                  <a:pt x="1" y="230"/>
                  <a:pt x="1" y="492"/>
                </a:cubicBezTo>
                <a:lnTo>
                  <a:pt x="1" y="1541"/>
                </a:lnTo>
                <a:lnTo>
                  <a:pt x="23375" y="1541"/>
                </a:lnTo>
                <a:lnTo>
                  <a:pt x="23375" y="492"/>
                </a:lnTo>
                <a:cubicBezTo>
                  <a:pt x="23375" y="213"/>
                  <a:pt x="23145" y="0"/>
                  <a:pt x="2288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A791A1-F628-4308-8BDE-9D53BC2D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51" y="1131591"/>
            <a:ext cx="593428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FITUR - FITUR</a:t>
            </a:r>
            <a:endParaRPr lang="ko-KR" altLang="en-US" dirty="0"/>
          </a:p>
        </p:txBody>
      </p:sp>
      <p:sp>
        <p:nvSpPr>
          <p:cNvPr id="5" name="Oval 4"/>
          <p:cNvSpPr/>
          <p:nvPr/>
        </p:nvSpPr>
        <p:spPr>
          <a:xfrm>
            <a:off x="2577982" y="2646679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Oval 5"/>
          <p:cNvSpPr/>
          <p:nvPr/>
        </p:nvSpPr>
        <p:spPr>
          <a:xfrm>
            <a:off x="2796540" y="1771066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16"/>
          <p:cNvSpPr/>
          <p:nvPr/>
        </p:nvSpPr>
        <p:spPr>
          <a:xfrm rot="2700000">
            <a:off x="2947684" y="1849639"/>
            <a:ext cx="183076" cy="3282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arallelogram 15"/>
          <p:cNvSpPr/>
          <p:nvPr/>
        </p:nvSpPr>
        <p:spPr>
          <a:xfrm rot="16200000">
            <a:off x="2687821" y="2743058"/>
            <a:ext cx="265687" cy="28759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2796540" y="3522291"/>
            <a:ext cx="485364" cy="4853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2918398" y="3651870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5966795" y="2650934"/>
            <a:ext cx="485364" cy="4853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>
            <a:off x="5718518" y="1775321"/>
            <a:ext cx="485364" cy="4853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6"/>
          <p:cNvSpPr/>
          <p:nvPr/>
        </p:nvSpPr>
        <p:spPr>
          <a:xfrm rot="2700000">
            <a:off x="5869662" y="1853894"/>
            <a:ext cx="183076" cy="32822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Parallelogram 15"/>
          <p:cNvSpPr/>
          <p:nvPr/>
        </p:nvSpPr>
        <p:spPr>
          <a:xfrm rot="16200000">
            <a:off x="6076634" y="2747313"/>
            <a:ext cx="265687" cy="287596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14"/>
          <p:cNvSpPr/>
          <p:nvPr/>
        </p:nvSpPr>
        <p:spPr>
          <a:xfrm>
            <a:off x="5718518" y="3526546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ectangle 9"/>
          <p:cNvSpPr/>
          <p:nvPr/>
        </p:nvSpPr>
        <p:spPr>
          <a:xfrm>
            <a:off x="5840376" y="3656125"/>
            <a:ext cx="241648" cy="22620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03882" y="1829412"/>
            <a:ext cx="24063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 LOGIN AUTH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48886" y="2696535"/>
            <a:ext cx="2415603" cy="351761"/>
            <a:chOff x="788246" y="3505100"/>
            <a:chExt cx="2075051" cy="351761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8246" y="3505100"/>
              <a:ext cx="20596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WEB ADMIN</a:t>
              </a:r>
              <a:endPara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208196" y="3651746"/>
            <a:ext cx="2397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WEB USER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1659" y="1880733"/>
            <a:ext cx="24063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CRUD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417" y="2709716"/>
            <a:ext cx="2397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PAGINATION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8504" y="3683437"/>
            <a:ext cx="2397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REGISTRASI</a:t>
            </a:r>
            <a:endParaRPr lang="ko-KR" altLang="en-US" sz="15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6280D042-F09B-4D7F-B869-7D01834D7E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r="23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919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16" y="500276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CRUD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10094" y="163564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60562" y="1862202"/>
            <a:ext cx="6783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/>
              <a:t>CRUD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singkatan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 </a:t>
            </a:r>
            <a:r>
              <a:rPr lang="en-ID" i="1" dirty="0"/>
              <a:t>create, read, update, dan delete</a:t>
            </a:r>
            <a:r>
              <a:rPr lang="en-ID" dirty="0"/>
              <a:t>.</a:t>
            </a:r>
          </a:p>
          <a:p>
            <a:pPr algn="ctr"/>
            <a:endParaRPr lang="en-ID" dirty="0"/>
          </a:p>
          <a:p>
            <a:pPr algn="ctr"/>
            <a:endParaRPr lang="en-ID" dirty="0"/>
          </a:p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3C2967B-1CEC-4E82-A315-257226375FD3}"/>
              </a:ext>
            </a:extLst>
          </p:cNvPr>
          <p:cNvSpPr/>
          <p:nvPr/>
        </p:nvSpPr>
        <p:spPr>
          <a:xfrm>
            <a:off x="1610094" y="2427734"/>
            <a:ext cx="3177930" cy="2592296"/>
          </a:xfrm>
          <a:prstGeom prst="flowChartProcess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CRUD di admin:</a:t>
            </a:r>
          </a:p>
          <a:p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: di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tambah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akun</a:t>
            </a:r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: di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akun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dan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tiket</a:t>
            </a:r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update : di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akun</a:t>
            </a:r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delete  : di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D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akun</a:t>
            </a:r>
            <a:endParaRPr lang="en-ID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0DE9DE1-0C60-40BC-A936-BF696241F6A6}"/>
              </a:ext>
            </a:extLst>
          </p:cNvPr>
          <p:cNvSpPr/>
          <p:nvPr/>
        </p:nvSpPr>
        <p:spPr>
          <a:xfrm>
            <a:off x="4968044" y="2427734"/>
            <a:ext cx="3096344" cy="2592296"/>
          </a:xfrm>
          <a:prstGeom prst="flowChartProcess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CRUD di user :</a:t>
            </a:r>
          </a:p>
          <a:p>
            <a:endParaRPr lang="en-ID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 : di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book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tiket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  : di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index, dan </a:t>
            </a:r>
          </a:p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akomodasi</a:t>
            </a:r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update : di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list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tiket</a:t>
            </a:r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delete  : di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halaman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list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tiket</a:t>
            </a:r>
            <a:endParaRPr lang="en-ID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0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4D4DED1-3462-4154-8F94-B3F6E76F12F0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" r="2868"/>
          <a:stretch>
            <a:fillRect/>
          </a:stretch>
        </p:blipFill>
        <p:spPr>
          <a:xfrm>
            <a:off x="531600" y="1347614"/>
            <a:ext cx="4040400" cy="2471610"/>
          </a:xfrm>
        </p:spPr>
      </p:pic>
      <p:sp>
        <p:nvSpPr>
          <p:cNvPr id="11" name="Title 15"/>
          <p:cNvSpPr txBox="1">
            <a:spLocks/>
          </p:cNvSpPr>
          <p:nvPr/>
        </p:nvSpPr>
        <p:spPr>
          <a:xfrm>
            <a:off x="0" y="283052"/>
            <a:ext cx="9144000" cy="77653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2"/>
                </a:solidFill>
              </a:rPr>
              <a:t>CRUD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1601" y="2225322"/>
            <a:ext cx="1931426" cy="493983"/>
            <a:chOff x="3233964" y="1954419"/>
            <a:chExt cx="1400520" cy="493983"/>
          </a:xfrm>
        </p:grpSpPr>
        <p:sp>
          <p:nvSpPr>
            <p:cNvPr id="20" name="TextBox 19"/>
            <p:cNvSpPr txBox="1"/>
            <p:nvPr/>
          </p:nvSpPr>
          <p:spPr>
            <a:xfrm>
              <a:off x="3233965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3964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77128" y="2225322"/>
            <a:ext cx="1931426" cy="493983"/>
            <a:chOff x="3233964" y="1954419"/>
            <a:chExt cx="1400520" cy="493983"/>
          </a:xfrm>
        </p:grpSpPr>
        <p:sp>
          <p:nvSpPr>
            <p:cNvPr id="23" name="TextBox 22"/>
            <p:cNvSpPr txBox="1"/>
            <p:nvPr/>
          </p:nvSpPr>
          <p:spPr>
            <a:xfrm>
              <a:off x="3233965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33964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22655" y="2225322"/>
            <a:ext cx="1931426" cy="493983"/>
            <a:chOff x="3233964" y="1954419"/>
            <a:chExt cx="1400520" cy="493983"/>
          </a:xfrm>
        </p:grpSpPr>
        <p:sp>
          <p:nvSpPr>
            <p:cNvPr id="26" name="TextBox 25"/>
            <p:cNvSpPr txBox="1"/>
            <p:nvPr/>
          </p:nvSpPr>
          <p:spPr>
            <a:xfrm>
              <a:off x="3233965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33964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68183" y="2225322"/>
            <a:ext cx="1931426" cy="493983"/>
            <a:chOff x="3233964" y="1954419"/>
            <a:chExt cx="1400520" cy="493983"/>
          </a:xfrm>
        </p:grpSpPr>
        <p:sp>
          <p:nvSpPr>
            <p:cNvPr id="29" name="TextBox 28"/>
            <p:cNvSpPr txBox="1"/>
            <p:nvPr/>
          </p:nvSpPr>
          <p:spPr>
            <a:xfrm>
              <a:off x="3233965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33964" y="2171403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E29F33-167C-4D87-B135-F8FA0A53C03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" r="3214"/>
          <a:stretch>
            <a:fillRect/>
          </a:stretch>
        </p:blipFill>
        <p:spPr>
          <a:xfrm>
            <a:off x="4647983" y="1338055"/>
            <a:ext cx="4040399" cy="24855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CF83D-E0F0-4DB6-857D-0EB708723926}"/>
              </a:ext>
            </a:extLst>
          </p:cNvPr>
          <p:cNvSpPr/>
          <p:nvPr/>
        </p:nvSpPr>
        <p:spPr>
          <a:xfrm>
            <a:off x="531600" y="4083918"/>
            <a:ext cx="4025160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Admin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4F2CE5-A669-41BA-87D4-D19D3EB36267}"/>
              </a:ext>
            </a:extLst>
          </p:cNvPr>
          <p:cNvSpPr/>
          <p:nvPr/>
        </p:nvSpPr>
        <p:spPr>
          <a:xfrm>
            <a:off x="4622655" y="4083918"/>
            <a:ext cx="4025160" cy="576064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</a:t>
            </a:r>
            <a:r>
              <a:rPr lang="en-US" dirty="0" err="1"/>
              <a:t>Tiket</a:t>
            </a:r>
            <a:r>
              <a:rPr lang="en-US" dirty="0"/>
              <a:t> Admin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4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25230"/>
            <a:ext cx="9144000" cy="576064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CRUD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20000" y="1201337"/>
            <a:ext cx="590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0D178A-C502-4F80-B947-2C39D5636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63724"/>
            <a:ext cx="3528392" cy="1792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93275-9CF4-4362-804F-223D3E8DD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953262"/>
            <a:ext cx="3528392" cy="18025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16E74D-EFE4-40FB-B8FF-55C4558BB0DE}"/>
              </a:ext>
            </a:extLst>
          </p:cNvPr>
          <p:cNvSpPr/>
          <p:nvPr/>
        </p:nvSpPr>
        <p:spPr>
          <a:xfrm>
            <a:off x="894636" y="4155926"/>
            <a:ext cx="3533348" cy="648072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Read-Update-Delete Admin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E3CB86-1B4A-4041-B475-19320BBB1483}"/>
              </a:ext>
            </a:extLst>
          </p:cNvPr>
          <p:cNvSpPr/>
          <p:nvPr/>
        </p:nvSpPr>
        <p:spPr>
          <a:xfrm>
            <a:off x="5004048" y="4155926"/>
            <a:ext cx="3533348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Admin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00255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450</Words>
  <Application>Microsoft Office PowerPoint</Application>
  <PresentationFormat>On-screen Show (16:9)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맑은 고딕</vt:lpstr>
      <vt:lpstr>Algerian</vt:lpstr>
      <vt:lpstr>Arial</vt:lpstr>
      <vt:lpstr>Arial Rounded MT Bold</vt:lpstr>
      <vt:lpstr>Calibri</vt:lpstr>
      <vt:lpstr>Castellar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ACER</cp:lastModifiedBy>
  <cp:revision>102</cp:revision>
  <dcterms:created xsi:type="dcterms:W3CDTF">2016-12-05T23:26:54Z</dcterms:created>
  <dcterms:modified xsi:type="dcterms:W3CDTF">2021-06-23T06:04:49Z</dcterms:modified>
</cp:coreProperties>
</file>